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33" r:id="rId14"/>
    <p:sldMasterId id="2147495851" r:id="rId15"/>
  </p:sldMasterIdLst>
  <p:notesMasterIdLst>
    <p:notesMasterId r:id="rId58"/>
  </p:notesMasterIdLst>
  <p:sldIdLst>
    <p:sldId id="331" r:id="rId16"/>
    <p:sldId id="330" r:id="rId17"/>
    <p:sldId id="259" r:id="rId18"/>
    <p:sldId id="267" r:id="rId19"/>
    <p:sldId id="265" r:id="rId20"/>
    <p:sldId id="261" r:id="rId21"/>
    <p:sldId id="260" r:id="rId22"/>
    <p:sldId id="268" r:id="rId23"/>
    <p:sldId id="257" r:id="rId24"/>
    <p:sldId id="269" r:id="rId25"/>
    <p:sldId id="3951" r:id="rId26"/>
    <p:sldId id="3952" r:id="rId27"/>
    <p:sldId id="3996" r:id="rId28"/>
    <p:sldId id="3961" r:id="rId29"/>
    <p:sldId id="262" r:id="rId30"/>
    <p:sldId id="263" r:id="rId31"/>
    <p:sldId id="980" r:id="rId32"/>
    <p:sldId id="256" r:id="rId33"/>
    <p:sldId id="3809" r:id="rId34"/>
    <p:sldId id="3946" r:id="rId35"/>
    <p:sldId id="3791" r:id="rId36"/>
    <p:sldId id="3820" r:id="rId37"/>
    <p:sldId id="3821" r:id="rId38"/>
    <p:sldId id="258" r:id="rId39"/>
    <p:sldId id="266" r:id="rId40"/>
    <p:sldId id="3822" r:id="rId41"/>
    <p:sldId id="3823" r:id="rId42"/>
    <p:sldId id="3824" r:id="rId43"/>
    <p:sldId id="3825" r:id="rId44"/>
    <p:sldId id="3826" r:id="rId45"/>
    <p:sldId id="264" r:id="rId46"/>
    <p:sldId id="287" r:id="rId47"/>
    <p:sldId id="4073" r:id="rId48"/>
    <p:sldId id="4298" r:id="rId49"/>
    <p:sldId id="4304" r:id="rId50"/>
    <p:sldId id="4302" r:id="rId51"/>
    <p:sldId id="4292" r:id="rId52"/>
    <p:sldId id="4306" r:id="rId53"/>
    <p:sldId id="4299" r:id="rId54"/>
    <p:sldId id="4307" r:id="rId55"/>
    <p:sldId id="2874" r:id="rId56"/>
    <p:sldId id="399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7A503F-1BEF-404A-B440-FA97D4C6FE7C}" v="3" dt="2026-01-20T13:13:53.0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9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4.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1/20/2026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1/20/2026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1/20/2026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1/20/2026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1/20/2026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1/20/2026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1/20/2026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1/20/2026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1/20/2026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1/20/2026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1/20/2026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1/20/2026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a:t>Click to add title</a:t>
            </a:r>
          </a:p>
        </p:txBody>
      </p:sp>
    </p:spTree>
    <p:extLst>
      <p:ext uri="{BB962C8B-B14F-4D97-AF65-F5344CB8AC3E}">
        <p14:creationId xmlns:p14="http://schemas.microsoft.com/office/powerpoint/2010/main" val="4174890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add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79760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28207804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2568120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313326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9048428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809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088055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endParaRPr lang="en-US"/>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endParaRPr lang="en-US"/>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32684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030592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Tree>
    <p:extLst>
      <p:ext uri="{BB962C8B-B14F-4D97-AF65-F5344CB8AC3E}">
        <p14:creationId xmlns:p14="http://schemas.microsoft.com/office/powerpoint/2010/main" val="20953299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667819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6382670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p:txBody>
          <a:bodyPr anchor="ctr" anchorCtr="0"/>
          <a:lstStyle/>
          <a:p>
            <a:r>
              <a:rPr lang="en-US"/>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136090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584908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5044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Tree>
    <p:extLst>
      <p:ext uri="{BB962C8B-B14F-4D97-AF65-F5344CB8AC3E}">
        <p14:creationId xmlns:p14="http://schemas.microsoft.com/office/powerpoint/2010/main" val="25322425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A67-CA5B-0BAA-CF2A-5784EA18E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8C27D-BCBB-79BA-3B57-BB863589C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DC676-CCD0-8C72-0D30-5850AEBC6122}"/>
              </a:ext>
            </a:extLst>
          </p:cNvPr>
          <p:cNvSpPr>
            <a:spLocks noGrp="1"/>
          </p:cNvSpPr>
          <p:nvPr>
            <p:ph type="dt" sz="half" idx="10"/>
          </p:nvPr>
        </p:nvSpPr>
        <p:spPr/>
        <p:txBody>
          <a:bodyPr/>
          <a:lstStyle/>
          <a:p>
            <a:fld id="{BDF6F077-CAC8-4D81-BD6F-C83DF7E5D977}" type="datetimeFigureOut">
              <a:rPr lang="en-US" smtClean="0"/>
              <a:t>1/20/2026</a:t>
            </a:fld>
            <a:endParaRPr lang="en-US"/>
          </a:p>
        </p:txBody>
      </p:sp>
      <p:sp>
        <p:nvSpPr>
          <p:cNvPr id="5" name="Footer Placeholder 4">
            <a:extLst>
              <a:ext uri="{FF2B5EF4-FFF2-40B4-BE49-F238E27FC236}">
                <a16:creationId xmlns:a16="http://schemas.microsoft.com/office/drawing/2014/main" id="{3B40F88A-9707-8574-BD0A-55B45F4E3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2E863-B6AF-9128-A484-A514AF59487B}"/>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40884137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96D8-578F-901B-FF60-3BB35B754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5F90B-93FA-F473-0008-55711AF9C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91F7C-D628-A73F-90C9-6700CF314AD5}"/>
              </a:ext>
            </a:extLst>
          </p:cNvPr>
          <p:cNvSpPr>
            <a:spLocks noGrp="1"/>
          </p:cNvSpPr>
          <p:nvPr>
            <p:ph type="dt" sz="half" idx="10"/>
          </p:nvPr>
        </p:nvSpPr>
        <p:spPr/>
        <p:txBody>
          <a:bodyPr/>
          <a:lstStyle/>
          <a:p>
            <a:fld id="{BDF6F077-CAC8-4D81-BD6F-C83DF7E5D977}" type="datetimeFigureOut">
              <a:rPr lang="en-US" smtClean="0"/>
              <a:t>1/20/2026</a:t>
            </a:fld>
            <a:endParaRPr lang="en-US"/>
          </a:p>
        </p:txBody>
      </p:sp>
      <p:sp>
        <p:nvSpPr>
          <p:cNvPr id="5" name="Footer Placeholder 4">
            <a:extLst>
              <a:ext uri="{FF2B5EF4-FFF2-40B4-BE49-F238E27FC236}">
                <a16:creationId xmlns:a16="http://schemas.microsoft.com/office/drawing/2014/main" id="{8D56818A-8F3F-44C5-7BD8-7D9497490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D725E-E239-3352-C6B0-7B72E9D4CBC0}"/>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856433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BFB8-A795-CA16-363D-5A13747A55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ACA08A-3B1C-DB1E-FF63-AFBA866A4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8E20F8-3CE2-0907-89E0-54922BA72658}"/>
              </a:ext>
            </a:extLst>
          </p:cNvPr>
          <p:cNvSpPr>
            <a:spLocks noGrp="1"/>
          </p:cNvSpPr>
          <p:nvPr>
            <p:ph type="dt" sz="half" idx="10"/>
          </p:nvPr>
        </p:nvSpPr>
        <p:spPr/>
        <p:txBody>
          <a:bodyPr/>
          <a:lstStyle/>
          <a:p>
            <a:fld id="{BDF6F077-CAC8-4D81-BD6F-C83DF7E5D977}" type="datetimeFigureOut">
              <a:rPr lang="en-US" smtClean="0"/>
              <a:t>1/20/2026</a:t>
            </a:fld>
            <a:endParaRPr lang="en-US"/>
          </a:p>
        </p:txBody>
      </p:sp>
      <p:sp>
        <p:nvSpPr>
          <p:cNvPr id="5" name="Footer Placeholder 4">
            <a:extLst>
              <a:ext uri="{FF2B5EF4-FFF2-40B4-BE49-F238E27FC236}">
                <a16:creationId xmlns:a16="http://schemas.microsoft.com/office/drawing/2014/main" id="{E57EDE97-0437-742F-6B84-60F271480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87BBE-2C24-345F-4F41-DD48CAA9CCE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9029100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A206-73C7-050E-23E4-13CE8D989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EB40B-3887-414E-C6B0-4134FF118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58C21-C93D-F0C5-8CC2-D69C081A4E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42C44-4DF5-93E4-C71B-2BFEE0C7EC8A}"/>
              </a:ext>
            </a:extLst>
          </p:cNvPr>
          <p:cNvSpPr>
            <a:spLocks noGrp="1"/>
          </p:cNvSpPr>
          <p:nvPr>
            <p:ph type="dt" sz="half" idx="10"/>
          </p:nvPr>
        </p:nvSpPr>
        <p:spPr/>
        <p:txBody>
          <a:bodyPr/>
          <a:lstStyle/>
          <a:p>
            <a:fld id="{BDF6F077-CAC8-4D81-BD6F-C83DF7E5D977}" type="datetimeFigureOut">
              <a:rPr lang="en-US" smtClean="0"/>
              <a:t>1/20/2026</a:t>
            </a:fld>
            <a:endParaRPr lang="en-US"/>
          </a:p>
        </p:txBody>
      </p:sp>
      <p:sp>
        <p:nvSpPr>
          <p:cNvPr id="6" name="Footer Placeholder 5">
            <a:extLst>
              <a:ext uri="{FF2B5EF4-FFF2-40B4-BE49-F238E27FC236}">
                <a16:creationId xmlns:a16="http://schemas.microsoft.com/office/drawing/2014/main" id="{8ACF5007-753F-53F3-88CF-3B18047B2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1C605-734B-63FE-7EC7-7EC8199DDAA2}"/>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7227341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9842-2935-62B8-5CB4-8D821E112F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FD46A-4AD1-F42D-DE4C-52D343E46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5D600-EB92-FB3F-1FB5-3938A1431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21B31-B89E-A723-5ED0-2D46DFA2F8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FD3E-F4C7-5FFF-B0CE-86D7A990F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4F4E9-853A-B1C1-83A3-343D70F8D1CE}"/>
              </a:ext>
            </a:extLst>
          </p:cNvPr>
          <p:cNvSpPr>
            <a:spLocks noGrp="1"/>
          </p:cNvSpPr>
          <p:nvPr>
            <p:ph type="dt" sz="half" idx="10"/>
          </p:nvPr>
        </p:nvSpPr>
        <p:spPr/>
        <p:txBody>
          <a:bodyPr/>
          <a:lstStyle/>
          <a:p>
            <a:fld id="{BDF6F077-CAC8-4D81-BD6F-C83DF7E5D977}" type="datetimeFigureOut">
              <a:rPr lang="en-US" smtClean="0"/>
              <a:t>1/20/2026</a:t>
            </a:fld>
            <a:endParaRPr lang="en-US"/>
          </a:p>
        </p:txBody>
      </p:sp>
      <p:sp>
        <p:nvSpPr>
          <p:cNvPr id="8" name="Footer Placeholder 7">
            <a:extLst>
              <a:ext uri="{FF2B5EF4-FFF2-40B4-BE49-F238E27FC236}">
                <a16:creationId xmlns:a16="http://schemas.microsoft.com/office/drawing/2014/main" id="{5FBBB09F-B3A6-B668-9653-92ABD6C13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D8D2F4-7F31-81F2-06AD-95AA12AE6203}"/>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0415918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8795-AEEB-6908-B659-917654483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6E8EFB-CA0D-5F67-AD63-64F961B3A422}"/>
              </a:ext>
            </a:extLst>
          </p:cNvPr>
          <p:cNvSpPr>
            <a:spLocks noGrp="1"/>
          </p:cNvSpPr>
          <p:nvPr>
            <p:ph type="dt" sz="half" idx="10"/>
          </p:nvPr>
        </p:nvSpPr>
        <p:spPr/>
        <p:txBody>
          <a:bodyPr/>
          <a:lstStyle/>
          <a:p>
            <a:fld id="{BDF6F077-CAC8-4D81-BD6F-C83DF7E5D977}" type="datetimeFigureOut">
              <a:rPr lang="en-US" smtClean="0"/>
              <a:t>1/20/2026</a:t>
            </a:fld>
            <a:endParaRPr lang="en-US"/>
          </a:p>
        </p:txBody>
      </p:sp>
      <p:sp>
        <p:nvSpPr>
          <p:cNvPr id="4" name="Footer Placeholder 3">
            <a:extLst>
              <a:ext uri="{FF2B5EF4-FFF2-40B4-BE49-F238E27FC236}">
                <a16:creationId xmlns:a16="http://schemas.microsoft.com/office/drawing/2014/main" id="{4605A6E0-E3E5-1EB2-B9BD-8A4076871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05D4C-AE08-658E-B37F-3E809B7A4208}"/>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4914846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7B2B8-7789-26FA-CA56-DA902849E762}"/>
              </a:ext>
            </a:extLst>
          </p:cNvPr>
          <p:cNvSpPr>
            <a:spLocks noGrp="1"/>
          </p:cNvSpPr>
          <p:nvPr>
            <p:ph type="dt" sz="half" idx="10"/>
          </p:nvPr>
        </p:nvSpPr>
        <p:spPr/>
        <p:txBody>
          <a:bodyPr/>
          <a:lstStyle/>
          <a:p>
            <a:fld id="{BDF6F077-CAC8-4D81-BD6F-C83DF7E5D977}" type="datetimeFigureOut">
              <a:rPr lang="en-US" smtClean="0"/>
              <a:t>1/20/2026</a:t>
            </a:fld>
            <a:endParaRPr lang="en-US"/>
          </a:p>
        </p:txBody>
      </p:sp>
      <p:sp>
        <p:nvSpPr>
          <p:cNvPr id="3" name="Footer Placeholder 2">
            <a:extLst>
              <a:ext uri="{FF2B5EF4-FFF2-40B4-BE49-F238E27FC236}">
                <a16:creationId xmlns:a16="http://schemas.microsoft.com/office/drawing/2014/main" id="{415D41AB-F75A-3FB5-FCDE-11E27BF249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E1F24F-FF81-654D-91C7-0DC6D0290E7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9136297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7AED-E4E7-4308-6D5C-B7949F321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75D27-1A18-A965-DF5A-184139464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72884-5913-57A5-55CE-E98C2DDEF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E6016-7684-F671-4792-2518F0AFA36A}"/>
              </a:ext>
            </a:extLst>
          </p:cNvPr>
          <p:cNvSpPr>
            <a:spLocks noGrp="1"/>
          </p:cNvSpPr>
          <p:nvPr>
            <p:ph type="dt" sz="half" idx="10"/>
          </p:nvPr>
        </p:nvSpPr>
        <p:spPr/>
        <p:txBody>
          <a:bodyPr/>
          <a:lstStyle/>
          <a:p>
            <a:fld id="{BDF6F077-CAC8-4D81-BD6F-C83DF7E5D977}" type="datetimeFigureOut">
              <a:rPr lang="en-US" smtClean="0"/>
              <a:t>1/20/2026</a:t>
            </a:fld>
            <a:endParaRPr lang="en-US"/>
          </a:p>
        </p:txBody>
      </p:sp>
      <p:sp>
        <p:nvSpPr>
          <p:cNvPr id="6" name="Footer Placeholder 5">
            <a:extLst>
              <a:ext uri="{FF2B5EF4-FFF2-40B4-BE49-F238E27FC236}">
                <a16:creationId xmlns:a16="http://schemas.microsoft.com/office/drawing/2014/main" id="{2FE6A849-730D-192C-374F-0F3010732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E83FB-B3AA-E0F6-3F67-3FE81A2E96C5}"/>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11452604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142E-4FAD-258A-F351-C795DA06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CB046C-ACB0-CBDD-62D3-02F7F29E8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85A34-4CE5-123A-FF50-49400D500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F1523-0E37-AF44-EC3F-17EDAFE71C1D}"/>
              </a:ext>
            </a:extLst>
          </p:cNvPr>
          <p:cNvSpPr>
            <a:spLocks noGrp="1"/>
          </p:cNvSpPr>
          <p:nvPr>
            <p:ph type="dt" sz="half" idx="10"/>
          </p:nvPr>
        </p:nvSpPr>
        <p:spPr/>
        <p:txBody>
          <a:bodyPr/>
          <a:lstStyle/>
          <a:p>
            <a:fld id="{BDF6F077-CAC8-4D81-BD6F-C83DF7E5D977}" type="datetimeFigureOut">
              <a:rPr lang="en-US" smtClean="0"/>
              <a:t>1/20/2026</a:t>
            </a:fld>
            <a:endParaRPr lang="en-US"/>
          </a:p>
        </p:txBody>
      </p:sp>
      <p:sp>
        <p:nvSpPr>
          <p:cNvPr id="6" name="Footer Placeholder 5">
            <a:extLst>
              <a:ext uri="{FF2B5EF4-FFF2-40B4-BE49-F238E27FC236}">
                <a16:creationId xmlns:a16="http://schemas.microsoft.com/office/drawing/2014/main" id="{35F08879-2D15-C6A5-12B4-19E80CA14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C0869-1CE0-EBE2-0726-89A31B69B4D9}"/>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9768018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6A9A-91E4-F2AC-9678-DD4AF69CE4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BF796-B2D1-9398-1659-19F801F89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1F4F5-4073-99B8-AAA3-767DA02E0787}"/>
              </a:ext>
            </a:extLst>
          </p:cNvPr>
          <p:cNvSpPr>
            <a:spLocks noGrp="1"/>
          </p:cNvSpPr>
          <p:nvPr>
            <p:ph type="dt" sz="half" idx="10"/>
          </p:nvPr>
        </p:nvSpPr>
        <p:spPr/>
        <p:txBody>
          <a:bodyPr/>
          <a:lstStyle/>
          <a:p>
            <a:fld id="{BDF6F077-CAC8-4D81-BD6F-C83DF7E5D977}" type="datetimeFigureOut">
              <a:rPr lang="en-US" smtClean="0"/>
              <a:t>1/20/2026</a:t>
            </a:fld>
            <a:endParaRPr lang="en-US"/>
          </a:p>
        </p:txBody>
      </p:sp>
      <p:sp>
        <p:nvSpPr>
          <p:cNvPr id="5" name="Footer Placeholder 4">
            <a:extLst>
              <a:ext uri="{FF2B5EF4-FFF2-40B4-BE49-F238E27FC236}">
                <a16:creationId xmlns:a16="http://schemas.microsoft.com/office/drawing/2014/main" id="{996DB5E1-FF2B-8259-8E3C-46A75DAC5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99B8A-CB4B-F751-E6A1-59F370227A0D}"/>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1786724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1DDA9-B3E9-D866-2E6F-01818AE83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89587F-AC8C-D7BA-D397-B22A8759A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4696B-B3D6-218F-0120-8D9A9B914F43}"/>
              </a:ext>
            </a:extLst>
          </p:cNvPr>
          <p:cNvSpPr>
            <a:spLocks noGrp="1"/>
          </p:cNvSpPr>
          <p:nvPr>
            <p:ph type="dt" sz="half" idx="10"/>
          </p:nvPr>
        </p:nvSpPr>
        <p:spPr/>
        <p:txBody>
          <a:bodyPr/>
          <a:lstStyle/>
          <a:p>
            <a:fld id="{BDF6F077-CAC8-4D81-BD6F-C83DF7E5D977}" type="datetimeFigureOut">
              <a:rPr lang="en-US" smtClean="0"/>
              <a:t>1/20/2026</a:t>
            </a:fld>
            <a:endParaRPr lang="en-US"/>
          </a:p>
        </p:txBody>
      </p:sp>
      <p:sp>
        <p:nvSpPr>
          <p:cNvPr id="5" name="Footer Placeholder 4">
            <a:extLst>
              <a:ext uri="{FF2B5EF4-FFF2-40B4-BE49-F238E27FC236}">
                <a16:creationId xmlns:a16="http://schemas.microsoft.com/office/drawing/2014/main" id="{99A8F9BB-0A95-00B5-A08C-2B55E62FE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A125F-6988-4284-816E-6ABE9732834A}"/>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92789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1/20/2026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1/20/2026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1/20/2026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1/20/2026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1/20/2026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1/20/2026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1/20/2026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1/20/2026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1/20/2026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1/20/2026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1/20/2026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1/20/2026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1/20/2026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1/20/2026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1/20/2026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1/20/2026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1/20/2026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1/20/2026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1/20/2026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1/20/2026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1/20/2026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1/20/2026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1/20/2026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1/20/2026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1/20/2026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1/20/2026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1/20/2026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1/20/2026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1/20/2026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1/20/2026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1/20/2026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1/20/2026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1/20/2026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1/20/2026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1/20/2026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1/20/2026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1/20/2026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1/20/2026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1/20/2026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1/20/2026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1/20/2026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1/20/2026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1/20/2026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1/20/2026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1/20/2026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1/20/2026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1/20/2026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1/20/2026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1/20/2026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1/20/2026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1/20/2026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1/20/2026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1/20/2026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1/20/2026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1/20/2026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1/20/2026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1/20/2026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1/20/2026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1/20/2026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1/20/2026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1/20/2026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1/20/2026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1/20/2026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1/20/2026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1/20/2026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1/20/2026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theme" Target="../theme/theme14.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1/20/2026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1/20/2026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694619"/>
      </p:ext>
    </p:extLst>
  </p:cSld>
  <p:clrMap bg1="lt1" tx1="dk1" bg2="lt2" tx2="dk2" accent1="accent1" accent2="accent2" accent3="accent3" accent4="accent4" accent5="accent5" accent6="accent6" hlink="hlink" folHlink="folHlink"/>
  <p:sldLayoutIdLst>
    <p:sldLayoutId id="2147495834" r:id="rId1"/>
    <p:sldLayoutId id="2147495835" r:id="rId2"/>
    <p:sldLayoutId id="2147495836" r:id="rId3"/>
    <p:sldLayoutId id="2147495837" r:id="rId4"/>
    <p:sldLayoutId id="2147495838" r:id="rId5"/>
    <p:sldLayoutId id="2147495839" r:id="rId6"/>
    <p:sldLayoutId id="2147495840" r:id="rId7"/>
    <p:sldLayoutId id="2147495841" r:id="rId8"/>
    <p:sldLayoutId id="2147495842" r:id="rId9"/>
    <p:sldLayoutId id="2147495843" r:id="rId10"/>
    <p:sldLayoutId id="2147495844" r:id="rId11"/>
    <p:sldLayoutId id="2147495845" r:id="rId12"/>
    <p:sldLayoutId id="2147495846" r:id="rId13"/>
    <p:sldLayoutId id="2147495847" r:id="rId14"/>
    <p:sldLayoutId id="2147495848" r:id="rId15"/>
    <p:sldLayoutId id="2147495849" r:id="rId16"/>
    <p:sldLayoutId id="2147495850" r:id="rId17"/>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C9BC7-1A6A-AC9C-DAE1-3A7A6ADD9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736F3-14D9-3EAA-A961-8297B24217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8419B-C94C-8676-A26B-4A69114B7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6F077-CAC8-4D81-BD6F-C83DF7E5D977}" type="datetimeFigureOut">
              <a:rPr lang="en-US" smtClean="0"/>
              <a:t>1/20/2026</a:t>
            </a:fld>
            <a:endParaRPr lang="en-US"/>
          </a:p>
        </p:txBody>
      </p:sp>
      <p:sp>
        <p:nvSpPr>
          <p:cNvPr id="5" name="Footer Placeholder 4">
            <a:extLst>
              <a:ext uri="{FF2B5EF4-FFF2-40B4-BE49-F238E27FC236}">
                <a16:creationId xmlns:a16="http://schemas.microsoft.com/office/drawing/2014/main" id="{912E6632-8217-3626-1C62-A4EDA8E9D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981FAE-9565-8EDC-0446-6C56E3586B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842FC-29DC-4908-BC93-F7FD5E50513A}" type="slidenum">
              <a:rPr lang="en-US" smtClean="0"/>
              <a:t>‹#›</a:t>
            </a:fld>
            <a:endParaRPr lang="en-US"/>
          </a:p>
        </p:txBody>
      </p:sp>
    </p:spTree>
    <p:extLst>
      <p:ext uri="{BB962C8B-B14F-4D97-AF65-F5344CB8AC3E}">
        <p14:creationId xmlns:p14="http://schemas.microsoft.com/office/powerpoint/2010/main" val="1466493452"/>
      </p:ext>
    </p:extLst>
  </p:cSld>
  <p:clrMap bg1="lt1" tx1="dk1" bg2="lt2" tx2="dk2" accent1="accent1" accent2="accent2" accent3="accent3" accent4="accent4" accent5="accent5" accent6="accent6" hlink="hlink" folHlink="folHlink"/>
  <p:sldLayoutIdLst>
    <p:sldLayoutId id="2147495852" r:id="rId1"/>
    <p:sldLayoutId id="2147495853" r:id="rId2"/>
    <p:sldLayoutId id="2147495854" r:id="rId3"/>
    <p:sldLayoutId id="2147495855" r:id="rId4"/>
    <p:sldLayoutId id="2147495856" r:id="rId5"/>
    <p:sldLayoutId id="2147495857" r:id="rId6"/>
    <p:sldLayoutId id="2147495858" r:id="rId7"/>
    <p:sldLayoutId id="2147495859" r:id="rId8"/>
    <p:sldLayoutId id="2147495860" r:id="rId9"/>
    <p:sldLayoutId id="2147495861" r:id="rId10"/>
    <p:sldLayoutId id="2147495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1/20/2026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1/20/2026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1/20/2026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1/20/2026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1/20/2026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1/20/2026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1/20/2026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1.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2.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8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87.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2.xml"/></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016442-189A-22C5-3336-898D05566813}"/>
              </a:ext>
            </a:extLst>
          </p:cNvPr>
          <p:cNvPicPr>
            <a:picLocks noChangeAspect="1"/>
          </p:cNvPicPr>
          <p:nvPr/>
        </p:nvPicPr>
        <p:blipFill>
          <a:blip r:embed="rId2" cstate="print">
            <a:extLst>
              <a:ext uri="{28A0092B-C50C-407E-A947-70E740481C1C}">
                <a14:useLocalDpi xmlns:a14="http://schemas.microsoft.com/office/drawing/2010/main" val="0"/>
              </a:ext>
            </a:extLst>
          </a:blip>
          <a:srcRect l="4103" t="14965" r="4266" b="9507"/>
          <a:stretch>
            <a:fillRect/>
          </a:stretch>
        </p:blipFill>
        <p:spPr>
          <a:xfrm>
            <a:off x="60534" y="69056"/>
            <a:ext cx="3044984" cy="2043113"/>
          </a:xfrm>
          <a:prstGeom prst="rect">
            <a:avLst/>
          </a:prstGeom>
        </p:spPr>
      </p:pic>
      <p:sp>
        <p:nvSpPr>
          <p:cNvPr id="2" name="Title 1">
            <a:extLst>
              <a:ext uri="{FF2B5EF4-FFF2-40B4-BE49-F238E27FC236}">
                <a16:creationId xmlns:a16="http://schemas.microsoft.com/office/drawing/2014/main" id="{68A7934C-E01B-3EFD-87A5-5FF27970EED4}"/>
              </a:ext>
            </a:extLst>
          </p:cNvPr>
          <p:cNvSpPr>
            <a:spLocks noGrp="1"/>
          </p:cNvSpPr>
          <p:nvPr>
            <p:ph type="ctrTitle"/>
          </p:nvPr>
        </p:nvSpPr>
        <p:spPr>
          <a:xfrm>
            <a:off x="2987466" y="45242"/>
            <a:ext cx="9144000" cy="2043113"/>
          </a:xfrm>
        </p:spPr>
        <p:txBody>
          <a:bodyPr/>
          <a:lstStyle/>
          <a:p>
            <a:r>
              <a:rPr lang="en-US"/>
              <a:t>2025-26 </a:t>
            </a:r>
            <a:r>
              <a:rPr lang="en-US" u="sng"/>
              <a:t>Ms. Bowling’s </a:t>
            </a:r>
            <a:br>
              <a:rPr lang="en-US"/>
            </a:br>
            <a:r>
              <a:rPr lang="en-US"/>
              <a:t>GEAR UP Students</a:t>
            </a:r>
          </a:p>
        </p:txBody>
      </p:sp>
      <p:sp>
        <p:nvSpPr>
          <p:cNvPr id="3" name="Subtitle 2">
            <a:extLst>
              <a:ext uri="{FF2B5EF4-FFF2-40B4-BE49-F238E27FC236}">
                <a16:creationId xmlns:a16="http://schemas.microsoft.com/office/drawing/2014/main" id="{EF1246DC-39AA-A8B1-56E9-D2BE27B8A6AE}"/>
              </a:ext>
            </a:extLst>
          </p:cNvPr>
          <p:cNvSpPr>
            <a:spLocks noGrp="1"/>
          </p:cNvSpPr>
          <p:nvPr>
            <p:ph type="subTitle" idx="1"/>
          </p:nvPr>
        </p:nvSpPr>
        <p:spPr>
          <a:xfrm>
            <a:off x="3621373" y="2133599"/>
            <a:ext cx="8408702" cy="4633913"/>
          </a:xfrm>
        </p:spPr>
        <p:txBody>
          <a:bodyPr>
            <a:normAutofit/>
          </a:bodyPr>
          <a:lstStyle/>
          <a:p>
            <a:r>
              <a:rPr lang="en-US"/>
              <a:t>An informational session regarding the Business Learning Field Trip to Universal will be held on Tuesday, January 20</a:t>
            </a:r>
            <a:r>
              <a:rPr lang="en-US" baseline="30000"/>
              <a:t>th</a:t>
            </a:r>
            <a:r>
              <a:rPr lang="en-US"/>
              <a:t> in room 134A beginning at noon.  </a:t>
            </a:r>
          </a:p>
          <a:p>
            <a:endParaRPr lang="en-US"/>
          </a:p>
          <a:p>
            <a:r>
              <a:rPr lang="en-US"/>
              <a:t>If you are unable to make it at that time, please stop by to pick up a summary letter.</a:t>
            </a:r>
          </a:p>
          <a:p>
            <a:endParaRPr lang="en-US"/>
          </a:p>
          <a:p>
            <a:r>
              <a:rPr lang="en-US" b="1"/>
              <a:t>A non-refundable deposit of $25 is due by </a:t>
            </a:r>
          </a:p>
          <a:p>
            <a:r>
              <a:rPr lang="en-US" b="1"/>
              <a:t>Friday, January 23</a:t>
            </a:r>
            <a:r>
              <a:rPr lang="en-US" b="1" baseline="30000"/>
              <a:t>rd</a:t>
            </a:r>
            <a:r>
              <a:rPr lang="en-US" b="1"/>
              <a:t> to hold your spot.  </a:t>
            </a:r>
          </a:p>
          <a:p>
            <a:r>
              <a:rPr lang="en-US" b="1"/>
              <a:t>Fundraising opportunities available! </a:t>
            </a:r>
          </a:p>
        </p:txBody>
      </p:sp>
      <p:pic>
        <p:nvPicPr>
          <p:cNvPr id="7" name="Picture 6">
            <a:extLst>
              <a:ext uri="{FF2B5EF4-FFF2-40B4-BE49-F238E27FC236}">
                <a16:creationId xmlns:a16="http://schemas.microsoft.com/office/drawing/2014/main" id="{7D9C837C-D891-70CE-3738-CEB29C63EACA}"/>
              </a:ext>
            </a:extLst>
          </p:cNvPr>
          <p:cNvPicPr>
            <a:picLocks noChangeAspect="1"/>
          </p:cNvPicPr>
          <p:nvPr/>
        </p:nvPicPr>
        <p:blipFill>
          <a:blip r:embed="rId3">
            <a:extLst>
              <a:ext uri="{28A0092B-C50C-407E-A947-70E740481C1C}">
                <a14:useLocalDpi xmlns:a14="http://schemas.microsoft.com/office/drawing/2010/main" val="0"/>
              </a:ext>
            </a:extLst>
          </a:blip>
          <a:srcRect l="18996" t="15195" r="16396" b="14395"/>
          <a:stretch>
            <a:fillRect/>
          </a:stretch>
        </p:blipFill>
        <p:spPr>
          <a:xfrm>
            <a:off x="470880" y="2112169"/>
            <a:ext cx="2397020" cy="2612231"/>
          </a:xfrm>
          <a:prstGeom prst="rect">
            <a:avLst/>
          </a:prstGeom>
        </p:spPr>
      </p:pic>
      <p:pic>
        <p:nvPicPr>
          <p:cNvPr id="9" name="Picture 8">
            <a:extLst>
              <a:ext uri="{FF2B5EF4-FFF2-40B4-BE49-F238E27FC236}">
                <a16:creationId xmlns:a16="http://schemas.microsoft.com/office/drawing/2014/main" id="{4EAA5FD6-D33E-44A4-F24C-C0AFCBB7AB08}"/>
              </a:ext>
            </a:extLst>
          </p:cNvPr>
          <p:cNvPicPr>
            <a:picLocks noChangeAspect="1"/>
          </p:cNvPicPr>
          <p:nvPr/>
        </p:nvPicPr>
        <p:blipFill>
          <a:blip r:embed="rId4" cstate="print">
            <a:extLst>
              <a:ext uri="{28A0092B-C50C-407E-A947-70E740481C1C}">
                <a14:useLocalDpi xmlns:a14="http://schemas.microsoft.com/office/drawing/2010/main" val="0"/>
              </a:ext>
            </a:extLst>
          </a:blip>
          <a:srcRect l="24687" t="5000" r="23672" b="9167"/>
          <a:stretch>
            <a:fillRect/>
          </a:stretch>
        </p:blipFill>
        <p:spPr>
          <a:xfrm>
            <a:off x="1216577" y="4514850"/>
            <a:ext cx="2506185" cy="2343150"/>
          </a:xfrm>
          <a:prstGeom prst="rect">
            <a:avLst/>
          </a:prstGeom>
        </p:spPr>
      </p:pic>
    </p:spTree>
    <p:extLst>
      <p:ext uri="{BB962C8B-B14F-4D97-AF65-F5344CB8AC3E}">
        <p14:creationId xmlns:p14="http://schemas.microsoft.com/office/powerpoint/2010/main" val="406192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3CF0-9135-A8DF-58C9-57456DDA15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2709CA-BDA7-F58A-8118-23699A9DA1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24BA20-5F1F-EA4F-A1A2-DA0E0A7B1569}"/>
              </a:ext>
            </a:extLst>
          </p:cNvPr>
          <p:cNvPicPr>
            <a:picLocks noChangeAspect="1"/>
          </p:cNvPicPr>
          <p:nvPr/>
        </p:nvPicPr>
        <p:blipFill>
          <a:blip r:embed="rId2"/>
          <a:stretch>
            <a:fillRect/>
          </a:stretch>
        </p:blipFill>
        <p:spPr>
          <a:xfrm>
            <a:off x="0" y="6350"/>
            <a:ext cx="12192000" cy="6845300"/>
          </a:xfrm>
          <a:prstGeom prst="rect">
            <a:avLst/>
          </a:prstGeom>
        </p:spPr>
      </p:pic>
    </p:spTree>
    <p:extLst>
      <p:ext uri="{BB962C8B-B14F-4D97-AF65-F5344CB8AC3E}">
        <p14:creationId xmlns:p14="http://schemas.microsoft.com/office/powerpoint/2010/main" val="69691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BF7E8F-69B3-6096-E114-58FDD5D28738}"/>
              </a:ext>
            </a:extLst>
          </p:cNvPr>
          <p:cNvPicPr>
            <a:picLocks noChangeAspect="1"/>
          </p:cNvPicPr>
          <p:nvPr/>
        </p:nvPicPr>
        <p:blipFill>
          <a:blip r:embed="rId2"/>
          <a:stretch>
            <a:fillRect/>
          </a:stretch>
        </p:blipFill>
        <p:spPr>
          <a:xfrm>
            <a:off x="97276" y="0"/>
            <a:ext cx="12192000" cy="6858000"/>
          </a:xfrm>
          <a:prstGeom prst="rect">
            <a:avLst/>
          </a:prstGeom>
        </p:spPr>
      </p:pic>
      <p:sp>
        <p:nvSpPr>
          <p:cNvPr id="6" name="TextBox 5">
            <a:extLst>
              <a:ext uri="{FF2B5EF4-FFF2-40B4-BE49-F238E27FC236}">
                <a16:creationId xmlns:a16="http://schemas.microsoft.com/office/drawing/2014/main" id="{88D24FCD-55F8-8204-49F1-A1CD3B93A949}"/>
              </a:ext>
            </a:extLst>
          </p:cNvPr>
          <p:cNvSpPr txBox="1"/>
          <p:nvPr/>
        </p:nvSpPr>
        <p:spPr>
          <a:xfrm>
            <a:off x="7866434" y="1024646"/>
            <a:ext cx="4422842" cy="144655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VOTING CLOSES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JAN 30TH</a:t>
            </a:r>
          </a:p>
        </p:txBody>
      </p:sp>
    </p:spTree>
    <p:extLst>
      <p:ext uri="{BB962C8B-B14F-4D97-AF65-F5344CB8AC3E}">
        <p14:creationId xmlns:p14="http://schemas.microsoft.com/office/powerpoint/2010/main" val="2971419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96DC-5188-483C-C4C1-9770409B86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EAC599-420F-6018-7F29-8408B3325C4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AAE199A-2799-BA9D-2800-069AEFED6043}"/>
              </a:ext>
            </a:extLst>
          </p:cNvPr>
          <p:cNvSpPr>
            <a:spLocks noGrp="1"/>
          </p:cNvSpPr>
          <p:nvPr>
            <p:ph type="sldNum" sz="quarter" idx="10"/>
          </p:nvPr>
        </p:nvSpPr>
        <p:spPr/>
        <p:txBody>
          <a:bodyPr/>
          <a:lstStyle/>
          <a:p>
            <a:fld id="{48F63A3B-78C7-47BE-AE5E-E10140E04643}" type="slidenum">
              <a:rPr lang="en-US" smtClean="0"/>
              <a:pPr/>
              <a:t>37</a:t>
            </a:fld>
            <a:endParaRPr lang="en-US"/>
          </a:p>
        </p:txBody>
      </p:sp>
      <p:sp>
        <p:nvSpPr>
          <p:cNvPr id="5" name="AutoShape 2" descr="Image preview">
            <a:extLst>
              <a:ext uri="{FF2B5EF4-FFF2-40B4-BE49-F238E27FC236}">
                <a16:creationId xmlns:a16="http://schemas.microsoft.com/office/drawing/2014/main" id="{4948C9C4-326E-F2FB-0C5D-821F42ABAD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C7F6133-79B9-60AB-A357-84EB4F18C8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1225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rtStation - Slain guardian - Dnd party illustration">
            <a:extLst>
              <a:ext uri="{FF2B5EF4-FFF2-40B4-BE49-F238E27FC236}">
                <a16:creationId xmlns:a16="http://schemas.microsoft.com/office/drawing/2014/main" id="{22DB7144-1303-A232-6CE8-4DF2A8574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8" r="1635" b="2"/>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C2E6FF-9640-2B54-4AA2-066BBE5329B6}"/>
              </a:ext>
            </a:extLst>
          </p:cNvPr>
          <p:cNvSpPr txBox="1"/>
          <p:nvPr/>
        </p:nvSpPr>
        <p:spPr>
          <a:xfrm>
            <a:off x="365760" y="365125"/>
            <a:ext cx="5474324" cy="11962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Dungeons &amp; Dragons Club</a:t>
            </a:r>
          </a:p>
        </p:txBody>
      </p:sp>
      <p:sp>
        <p:nvSpPr>
          <p:cNvPr id="7" name="TextBox 6">
            <a:extLst>
              <a:ext uri="{FF2B5EF4-FFF2-40B4-BE49-F238E27FC236}">
                <a16:creationId xmlns:a16="http://schemas.microsoft.com/office/drawing/2014/main" id="{D0C07C3A-2382-76F7-3A5E-B525D56F4F67}"/>
              </a:ext>
            </a:extLst>
          </p:cNvPr>
          <p:cNvSpPr txBox="1"/>
          <p:nvPr/>
        </p:nvSpPr>
        <p:spPr>
          <a:xfrm>
            <a:off x="365760" y="4390846"/>
            <a:ext cx="4577176" cy="19882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D&amp;D CLUB MEETINGS</a:t>
            </a: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MONDAYS AT 3:50 TO 5:15 PM</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ROOM 175</a:t>
            </a:r>
          </a:p>
        </p:txBody>
      </p:sp>
      <p:sp>
        <p:nvSpPr>
          <p:cNvPr id="3" name="TextBox 2">
            <a:extLst>
              <a:ext uri="{FF2B5EF4-FFF2-40B4-BE49-F238E27FC236}">
                <a16:creationId xmlns:a16="http://schemas.microsoft.com/office/drawing/2014/main" id="{C47D2C1E-66FC-126D-031E-73FAFA3A4383}"/>
              </a:ext>
            </a:extLst>
          </p:cNvPr>
          <p:cNvSpPr txBox="1"/>
          <p:nvPr/>
        </p:nvSpPr>
        <p:spPr>
          <a:xfrm>
            <a:off x="365760" y="1783117"/>
            <a:ext cx="5474324"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READY FOR ADVENTURE, THRILLS, AND FANTASY?</a:t>
            </a:r>
          </a:p>
        </p:txBody>
      </p:sp>
    </p:spTree>
    <p:extLst>
      <p:ext uri="{BB962C8B-B14F-4D97-AF65-F5344CB8AC3E}">
        <p14:creationId xmlns:p14="http://schemas.microsoft.com/office/powerpoint/2010/main" val="337974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B157E0B3-A37B-E2C0-805F-C5BA205FD7DC}"/>
              </a:ext>
            </a:extLst>
          </p:cNvPr>
          <p:cNvPicPr>
            <a:picLocks noChangeAspect="1"/>
          </p:cNvPicPr>
          <p:nvPr/>
        </p:nvPicPr>
        <p:blipFill>
          <a:blip r:embed="rId2">
            <a:alphaModFix amt="50000"/>
          </a:blip>
          <a:srcRect r="25"/>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50B36494-F2C5-4269-906F-3841A3E4A4EF}"/>
              </a:ext>
            </a:extLst>
          </p:cNvPr>
          <p:cNvSpPr>
            <a:spLocks noGrp="1"/>
          </p:cNvSpPr>
          <p:nvPr>
            <p:ph type="title"/>
          </p:nvPr>
        </p:nvSpPr>
        <p:spPr>
          <a:xfrm>
            <a:off x="1522476" y="2356803"/>
            <a:ext cx="9144000" cy="3063240"/>
          </a:xfrm>
        </p:spPr>
        <p:txBody>
          <a:bodyPr vert="horz" lIns="91440" tIns="45720" rIns="91440" bIns="45720" rtlCol="0" anchor="b">
            <a:normAutofit/>
          </a:bodyPr>
          <a:lstStyle/>
          <a:p>
            <a:pPr algn="ctr"/>
            <a:r>
              <a:rPr lang="en-US" sz="6600"/>
              <a:t>Chess Club Canceled Tuesday 1/20</a:t>
            </a:r>
          </a:p>
        </p:txBody>
      </p:sp>
      <p:sp>
        <p:nvSpPr>
          <p:cNvPr id="3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533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BF17-08F4-6D55-4B84-2FB3BDB83B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B1ECCC-C37C-2B9F-3910-418BB4A80F6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43CEAE-9689-629F-3E67-1FD071CD9106}"/>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108865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85000" lnSpcReduction="20000"/>
          </a:bodyPr>
          <a:lstStyle/>
          <a:p>
            <a:r>
              <a:rPr lang="en-US" sz="1700" u="sng" dirty="0"/>
              <a:t>Monday</a:t>
            </a:r>
          </a:p>
          <a:p>
            <a:r>
              <a:rPr lang="en-US" sz="1700" dirty="0"/>
              <a:t>Chorus (High School)- afterschool from 4-5:30		 </a:t>
            </a:r>
          </a:p>
          <a:p>
            <a:r>
              <a:rPr lang="en-US" sz="1700" dirty="0"/>
              <a:t>Neurons and Newtons- at lunch, in 243B</a:t>
            </a:r>
          </a:p>
          <a:p>
            <a:r>
              <a:rPr lang="en-US" sz="1700" dirty="0"/>
              <a:t>Dungeons and Dragons- afterschool, in 175c, from 3:50-5:15</a:t>
            </a:r>
          </a:p>
          <a:p>
            <a:r>
              <a:rPr lang="en-US" altLang="en-US" sz="1700" dirty="0">
                <a:latin typeface="Aptos" panose="020B0004020202020204" pitchFamily="34" charset="0"/>
              </a:rPr>
              <a:t>Disney Channel Club- at lunch, in 249B </a:t>
            </a:r>
            <a:endParaRPr lang="en-US" sz="1700" dirty="0"/>
          </a:p>
          <a:p>
            <a:r>
              <a:rPr lang="en-US" sz="1700" dirty="0"/>
              <a:t>Library- at lunch, in 232A</a:t>
            </a:r>
          </a:p>
          <a:p>
            <a:r>
              <a:rPr lang="en-US" sz="1700" u="sng" dirty="0"/>
              <a:t>Tuesday</a:t>
            </a:r>
          </a:p>
          <a:p>
            <a:r>
              <a:rPr lang="en-US" sz="1700" dirty="0"/>
              <a:t>K-Pop- at lunch, in 230A</a:t>
            </a:r>
          </a:p>
          <a:p>
            <a:r>
              <a:rPr lang="en-US" sz="1700" dirty="0"/>
              <a:t>Chess Club- at lunch, in 134</a:t>
            </a:r>
          </a:p>
          <a:p>
            <a:r>
              <a:rPr lang="en-US" sz="1700" dirty="0"/>
              <a:t>Drama- afterschool in 167c, 4-5pm</a:t>
            </a:r>
          </a:p>
          <a:p>
            <a:r>
              <a:rPr lang="en-US" sz="1700" dirty="0"/>
              <a:t>Gaming Club- afterschool, from 3:45-5pm in 276c</a:t>
            </a:r>
          </a:p>
          <a:p>
            <a:r>
              <a:rPr lang="en-US" sz="1700" dirty="0"/>
              <a:t>Guitar Club- afterschool, from 4-5pm in 169c</a:t>
            </a:r>
          </a:p>
          <a:p>
            <a:r>
              <a:rPr lang="en-US" sz="1700" dirty="0"/>
              <a:t>Salsa and Bachata- at lunch, 136A</a:t>
            </a:r>
          </a:p>
          <a:p>
            <a:r>
              <a:rPr lang="en-US" sz="1700" dirty="0"/>
              <a:t>Library- at lunch, in 232A</a:t>
            </a:r>
          </a:p>
          <a:p>
            <a:r>
              <a:rPr lang="en-US" sz="1700" u="sng" dirty="0"/>
              <a:t>Wednesday</a:t>
            </a:r>
          </a:p>
          <a:p>
            <a:r>
              <a:rPr lang="en-US" sz="1700" dirty="0"/>
              <a:t>SGA- Afterschool at 4pm</a:t>
            </a:r>
          </a:p>
          <a:p>
            <a:r>
              <a:rPr lang="en-US" sz="1700" dirty="0"/>
              <a:t>First Priority- at lunch in the gym</a:t>
            </a:r>
          </a:p>
          <a:p>
            <a:r>
              <a:rPr lang="en-US" sz="1700" dirty="0"/>
              <a:t>Crochet Club</a:t>
            </a:r>
          </a:p>
          <a:p>
            <a:r>
              <a:rPr lang="en-US" sz="1700" dirty="0"/>
              <a:t>Odyssey of the Mind- at lunch, in 276C</a:t>
            </a:r>
          </a:p>
          <a:p>
            <a:r>
              <a:rPr lang="en-US" sz="1700" dirty="0"/>
              <a:t>Arts and Crafts Club- at lunch, in 234A</a:t>
            </a:r>
          </a:p>
          <a:p>
            <a:r>
              <a:rPr lang="en-US" sz="1700" dirty="0"/>
              <a:t>Debate Club-  at lunch, in 129A</a:t>
            </a:r>
          </a:p>
          <a:p>
            <a:r>
              <a:rPr lang="en-US" sz="1700" dirty="0"/>
              <a:t>K-Pop Dances- at lunch, in 268C</a:t>
            </a:r>
          </a:p>
          <a:p>
            <a:r>
              <a:rPr lang="en-US" sz="1700" dirty="0"/>
              <a:t>Library- at lunch, in 232A</a:t>
            </a:r>
          </a:p>
          <a:p>
            <a:endParaRPr lang="en-US" sz="800" dirty="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85000" lnSpcReduction="20000"/>
          </a:bodyPr>
          <a:lstStyle/>
          <a:p>
            <a:r>
              <a:rPr lang="en-US" sz="1900" u="sng" dirty="0"/>
              <a:t>Thursday</a:t>
            </a:r>
          </a:p>
          <a:p>
            <a:r>
              <a:rPr lang="en-US" sz="1900" dirty="0"/>
              <a:t>Artists for a Cause- at lunch, in 268c</a:t>
            </a:r>
          </a:p>
          <a:p>
            <a:r>
              <a:rPr lang="en-US" sz="1900" dirty="0"/>
              <a:t>Future Builders of America- at lunch in 175c</a:t>
            </a:r>
          </a:p>
          <a:p>
            <a:r>
              <a:rPr lang="en-US" sz="1900" dirty="0"/>
              <a:t>Prom Committee/Planning- 276A at lunch </a:t>
            </a:r>
          </a:p>
          <a:p>
            <a:r>
              <a:rPr lang="en-US" sz="1900" dirty="0"/>
              <a:t>Computer Science Club- at lunch in 128A</a:t>
            </a:r>
          </a:p>
          <a:p>
            <a:r>
              <a:rPr lang="en-US" sz="2000" dirty="0"/>
              <a:t>Guitar Club- afterschool, from 4-5pm in 169c</a:t>
            </a:r>
            <a:endParaRPr lang="en-US" sz="1900" dirty="0"/>
          </a:p>
          <a:p>
            <a:r>
              <a:rPr lang="en-US" sz="1900" dirty="0"/>
              <a:t>Salsa and Bachata- at lunch, 136A</a:t>
            </a:r>
          </a:p>
          <a:p>
            <a:r>
              <a:rPr lang="en-US" sz="1900" dirty="0"/>
              <a:t>Library- at lunch, in 232A</a:t>
            </a:r>
          </a:p>
          <a:p>
            <a:r>
              <a:rPr lang="en-US" sz="1900" u="sng" dirty="0"/>
              <a:t>Friday</a:t>
            </a:r>
          </a:p>
          <a:p>
            <a:r>
              <a:rPr lang="en-US" sz="1900" dirty="0"/>
              <a:t>Movie Club- at lunch, in 134A</a:t>
            </a:r>
          </a:p>
          <a:p>
            <a:r>
              <a:rPr lang="en-US" sz="1900" dirty="0"/>
              <a:t>Gay-Straight Alliance- at lunch, in 169c</a:t>
            </a:r>
          </a:p>
          <a:p>
            <a:r>
              <a:rPr lang="en-US" altLang="en-US" sz="1900" dirty="0">
                <a:latin typeface="Aptos" panose="020B0004020202020204" pitchFamily="34" charset="0"/>
              </a:rPr>
              <a:t>Middle School Science Olympiad at lunch, in 245B </a:t>
            </a:r>
          </a:p>
          <a:p>
            <a:r>
              <a:rPr lang="en-US" altLang="en-US" sz="1900" dirty="0">
                <a:latin typeface="Aptos" panose="020B0004020202020204" pitchFamily="34" charset="0"/>
              </a:rPr>
              <a:t>Disney Channel Club- at lunch, in 249B </a:t>
            </a:r>
          </a:p>
          <a:p>
            <a:r>
              <a:rPr lang="en-US" altLang="en-US" sz="1900" dirty="0">
                <a:latin typeface="Aptos" panose="020B0004020202020204" pitchFamily="34" charset="0"/>
              </a:rPr>
              <a:t>Astronomy Club- at lunch, in 247B</a:t>
            </a:r>
          </a:p>
          <a:p>
            <a:r>
              <a:rPr lang="en-US" sz="1900" dirty="0"/>
              <a:t>Library- at lunch, in 232A</a:t>
            </a:r>
          </a:p>
          <a:p>
            <a:endParaRPr lang="en-US" altLang="en-US" sz="1700" dirty="0">
              <a:solidFill>
                <a:srgbClr val="FFFFFF"/>
              </a:solidFill>
              <a:latin typeface="Arial" panose="020B0604020202020204" pitchFamily="34" charset="0"/>
            </a:endParaRPr>
          </a:p>
          <a:p>
            <a:endParaRPr lang="en-US" sz="1700" dirty="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TotalTime>
  <Words>1909</Words>
  <Application>Microsoft Office PowerPoint</Application>
  <PresentationFormat>Widescreen</PresentationFormat>
  <Paragraphs>278</Paragraphs>
  <Slides>42</Slides>
  <Notes>1</Notes>
  <HiddenSlides>0</HiddenSlides>
  <MMClips>0</MMClips>
  <ScaleCrop>false</ScaleCrop>
  <HeadingPairs>
    <vt:vector size="6" baseType="variant">
      <vt:variant>
        <vt:lpstr>Fonts Used</vt:lpstr>
      </vt:variant>
      <vt:variant>
        <vt:i4>20</vt:i4>
      </vt:variant>
      <vt:variant>
        <vt:lpstr>Theme</vt:lpstr>
      </vt:variant>
      <vt:variant>
        <vt:i4>15</vt:i4>
      </vt:variant>
      <vt:variant>
        <vt:lpstr>Slide Titles</vt:lpstr>
      </vt:variant>
      <vt:variant>
        <vt:i4>42</vt:i4>
      </vt:variant>
    </vt:vector>
  </HeadingPairs>
  <TitlesOfParts>
    <vt:vector size="77" baseType="lpstr">
      <vt:lpstr>Algerian</vt:lpstr>
      <vt:lpstr>Aptos</vt:lpstr>
      <vt:lpstr>Aptos Display</vt:lpstr>
      <vt:lpstr>Arial</vt:lpstr>
      <vt:lpstr>Arial Black</vt:lpstr>
      <vt:lpstr>Arial Nova</vt:lpstr>
      <vt:lpstr>Bookman Old Style</vt:lpstr>
      <vt:lpstr>Calibri</vt:lpstr>
      <vt:lpstr>Calibri Light</vt:lpstr>
      <vt:lpstr>Calisto MT</vt:lpstr>
      <vt:lpstr>Georgia</vt:lpstr>
      <vt:lpstr>Gill Sans Nova</vt:lpstr>
      <vt:lpstr>Grandview Display</vt:lpstr>
      <vt:lpstr>Modern Love</vt:lpstr>
      <vt:lpstr>Rockwell</vt:lpstr>
      <vt:lpstr>Sabon Next LT</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Custom</vt:lpstr>
      <vt:lpstr>4_Office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2025-26 Ms. Bowling’s  GEAR UP Students</vt:lpstr>
      <vt:lpstr>PowerPoint Presentation</vt:lpstr>
      <vt:lpstr>PowerPoint Presentation</vt:lpstr>
      <vt:lpstr>PowerPoint Presentation</vt:lpstr>
      <vt:lpstr>PowerPoint Presentation</vt:lpstr>
      <vt:lpstr>Chess Club Canceled Tuesday 1/20</vt:lpstr>
      <vt:lpstr>PowerPoint Presentation</vt:lpstr>
      <vt:lpstr>Interested in starting a school club?</vt:lpstr>
      <vt:lpstr>School Club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4</cp:revision>
  <dcterms:created xsi:type="dcterms:W3CDTF">2023-08-06T12:12:54Z</dcterms:created>
  <dcterms:modified xsi:type="dcterms:W3CDTF">2026-01-20T13:20:33Z</dcterms:modified>
</cp:coreProperties>
</file>